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72" r:id="rId2"/>
    <p:sldId id="273" r:id="rId3"/>
    <p:sldId id="256" r:id="rId4"/>
    <p:sldId id="258" r:id="rId5"/>
    <p:sldId id="259" r:id="rId6"/>
    <p:sldId id="263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57" r:id="rId15"/>
    <p:sldId id="261" r:id="rId16"/>
    <p:sldId id="26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2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8D5E-F51A-4647-BCCC-08406E3A261A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DDD9-267C-4E43-BE42-38D4BA85B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8D5E-F51A-4647-BCCC-08406E3A261A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DDD9-267C-4E43-BE42-38D4BA85B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8D5E-F51A-4647-BCCC-08406E3A261A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DDD9-267C-4E43-BE42-38D4BA85B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8D5E-F51A-4647-BCCC-08406E3A261A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DDD9-267C-4E43-BE42-38D4BA85B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8D5E-F51A-4647-BCCC-08406E3A261A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DDD9-267C-4E43-BE42-38D4BA85B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8D5E-F51A-4647-BCCC-08406E3A261A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DDD9-267C-4E43-BE42-38D4BA85B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8D5E-F51A-4647-BCCC-08406E3A261A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DDD9-267C-4E43-BE42-38D4BA85B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8D5E-F51A-4647-BCCC-08406E3A261A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DDD9-267C-4E43-BE42-38D4BA85B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8D5E-F51A-4647-BCCC-08406E3A261A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DDD9-267C-4E43-BE42-38D4BA85B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8D5E-F51A-4647-BCCC-08406E3A261A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DDD9-267C-4E43-BE42-38D4BA85B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8D5E-F51A-4647-BCCC-08406E3A261A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DDD9-267C-4E43-BE42-38D4BA85B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08D5E-F51A-4647-BCCC-08406E3A261A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0DDD9-267C-4E43-BE42-38D4BA85B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Sketchbooks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What are some of the ways artists use their sketchbook?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What are some of the ways you can use your sketch book?  Make a list of 5 things you can do in your sketchbook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lacroix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476" r="-14476"/>
          <a:stretch>
            <a:fillRect/>
          </a:stretch>
        </p:blipFill>
        <p:spPr>
          <a:xfrm>
            <a:off x="-759282" y="655638"/>
            <a:ext cx="10639882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Frida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Kahlo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 descr="92393726_b8c09dcbb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0" y="1391618"/>
            <a:ext cx="9306306" cy="51181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Frida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Kahlo</a:t>
            </a:r>
            <a:endParaRPr lang="en-US" dirty="0"/>
          </a:p>
        </p:txBody>
      </p:sp>
      <p:pic>
        <p:nvPicPr>
          <p:cNvPr id="4" name="Content Placeholder 3" descr="92395407_8b94ef263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489387" y="630239"/>
            <a:ext cx="10030815" cy="5516562"/>
          </a:xfrm>
        </p:spPr>
      </p:pic>
      <p:sp>
        <p:nvSpPr>
          <p:cNvPr id="5" name="Rectangle 4"/>
          <p:cNvSpPr/>
          <p:nvPr/>
        </p:nvSpPr>
        <p:spPr>
          <a:xfrm>
            <a:off x="6516743" y="6146801"/>
            <a:ext cx="15795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Frida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Kahlo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pper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368" r="-12368"/>
          <a:stretch>
            <a:fillRect/>
          </a:stretch>
        </p:blipFill>
        <p:spPr>
          <a:xfrm>
            <a:off x="-529227" y="274638"/>
            <a:ext cx="7131445" cy="3922020"/>
          </a:xfrm>
        </p:spPr>
      </p:pic>
      <p:pic>
        <p:nvPicPr>
          <p:cNvPr id="5" name="Picture 4" descr="04hopp_CA2.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728" y="3313557"/>
            <a:ext cx="5051463" cy="35444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46640" y="2967335"/>
            <a:ext cx="4250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Text Here</a:t>
            </a:r>
          </a:p>
        </p:txBody>
      </p:sp>
      <p:sp>
        <p:nvSpPr>
          <p:cNvPr id="7" name="Rectangle 6"/>
          <p:cNvSpPr/>
          <p:nvPr/>
        </p:nvSpPr>
        <p:spPr>
          <a:xfrm>
            <a:off x="728709" y="5309419"/>
            <a:ext cx="21284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Edward Hopper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amos2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3004" b="-23004"/>
          <a:stretch>
            <a:fillRect/>
          </a:stretch>
        </p:blipFill>
        <p:spPr>
          <a:xfrm>
            <a:off x="457200" y="-635298"/>
            <a:ext cx="8229600" cy="4525963"/>
          </a:xfrm>
        </p:spPr>
      </p:pic>
      <p:pic>
        <p:nvPicPr>
          <p:cNvPr id="5" name="Picture 4" descr="Ramos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39" y="3251329"/>
            <a:ext cx="8229600" cy="30312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99004" y="5934670"/>
            <a:ext cx="36449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Manuel Joao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Ramos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las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429" r="-12429"/>
          <a:stretch>
            <a:fillRect/>
          </a:stretch>
        </p:blipFill>
        <p:spPr>
          <a:xfrm>
            <a:off x="-708482" y="274638"/>
            <a:ext cx="10639882" cy="5851525"/>
          </a:xfrm>
        </p:spPr>
      </p:pic>
      <p:sp>
        <p:nvSpPr>
          <p:cNvPr id="5" name="Rectangle 4"/>
          <p:cNvSpPr/>
          <p:nvPr/>
        </p:nvSpPr>
        <p:spPr>
          <a:xfrm>
            <a:off x="5876118" y="6334780"/>
            <a:ext cx="26082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Pedro Vilas-Boas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ila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01" y="72085"/>
            <a:ext cx="8937671" cy="61669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1898" y="6304002"/>
            <a:ext cx="1742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Pedro Vilas-Boas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671-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225" r="-9225"/>
          <a:stretch>
            <a:fillRect/>
          </a:stretch>
        </p:blipFill>
        <p:spPr>
          <a:xfrm>
            <a:off x="1295835" y="-100818"/>
            <a:ext cx="8229600" cy="4525963"/>
          </a:xfrm>
        </p:spPr>
      </p:pic>
      <p:pic>
        <p:nvPicPr>
          <p:cNvPr id="4" name="Picture 3" descr="2671-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4" y="-270149"/>
            <a:ext cx="5048935" cy="3375574"/>
          </a:xfrm>
          <a:prstGeom prst="rect">
            <a:avLst/>
          </a:prstGeom>
        </p:spPr>
      </p:pic>
      <p:pic>
        <p:nvPicPr>
          <p:cNvPr id="6" name="Picture 5" descr="henry_moore_mother_and_child_block_seat_d5369402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427" y="3342618"/>
            <a:ext cx="2698573" cy="3515382"/>
          </a:xfrm>
          <a:prstGeom prst="rect">
            <a:avLst/>
          </a:prstGeom>
        </p:spPr>
      </p:pic>
      <p:pic>
        <p:nvPicPr>
          <p:cNvPr id="7" name="Picture 6" descr="reclining_figure_woo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44" y="3922210"/>
            <a:ext cx="4384807" cy="29455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0800000" flipV="1">
            <a:off x="4280123" y="5193329"/>
            <a:ext cx="22498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Henry Moore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Artist Examples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tiss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76" y="333312"/>
            <a:ext cx="3688244" cy="2847243"/>
          </a:xfrm>
          <a:prstGeom prst="rect">
            <a:avLst/>
          </a:prstGeom>
        </p:spPr>
      </p:pic>
      <p:pic>
        <p:nvPicPr>
          <p:cNvPr id="5" name="Picture 4" descr="Matisse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843" y="3600450"/>
            <a:ext cx="3871275" cy="3075904"/>
          </a:xfrm>
          <a:prstGeom prst="rect">
            <a:avLst/>
          </a:prstGeom>
        </p:spPr>
      </p:pic>
      <p:pic>
        <p:nvPicPr>
          <p:cNvPr id="6" name="Picture 5" descr="Matiss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55" y="3779879"/>
            <a:ext cx="4136632" cy="2761203"/>
          </a:xfrm>
          <a:prstGeom prst="rect">
            <a:avLst/>
          </a:prstGeom>
        </p:spPr>
      </p:pic>
      <p:pic>
        <p:nvPicPr>
          <p:cNvPr id="7" name="Picture 6" descr="Matiss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329" y="198524"/>
            <a:ext cx="4215295" cy="292963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10403" y="3252800"/>
            <a:ext cx="2281720" cy="44531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Matisse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2996278" y="-990601"/>
            <a:ext cx="12140278" cy="6676685"/>
          </a:xfrm>
        </p:spPr>
      </p:pic>
      <p:pic>
        <p:nvPicPr>
          <p:cNvPr id="6" name="Picture 5" descr="220px-The_Scre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0" y="2202128"/>
            <a:ext cx="3708400" cy="4669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oseNeves4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6836" b="-16836"/>
          <a:stretch>
            <a:fillRect/>
          </a:stretch>
        </p:blipFill>
        <p:spPr>
          <a:xfrm>
            <a:off x="322192" y="909686"/>
            <a:ext cx="8561554" cy="4708525"/>
          </a:xfrm>
        </p:spPr>
      </p:pic>
      <p:sp>
        <p:nvSpPr>
          <p:cNvPr id="5" name="Rectangle 4"/>
          <p:cNvSpPr/>
          <p:nvPr/>
        </p:nvSpPr>
        <p:spPr>
          <a:xfrm>
            <a:off x="7138780" y="5975699"/>
            <a:ext cx="15480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Jose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Neves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nci2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0908" r="-70908"/>
          <a:stretch>
            <a:fillRect/>
          </a:stretch>
        </p:blipFill>
        <p:spPr>
          <a:xfrm>
            <a:off x="-2993405" y="437185"/>
            <a:ext cx="10880089" cy="5983630"/>
          </a:xfrm>
        </p:spPr>
      </p:pic>
      <p:pic>
        <p:nvPicPr>
          <p:cNvPr id="5" name="Picture 4" descr="vinci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5" y="298019"/>
            <a:ext cx="4006850" cy="58281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7392" y="6189982"/>
            <a:ext cx="24494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Leonardo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Vinci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nci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4428" r="-44428"/>
          <a:stretch>
            <a:fillRect/>
          </a:stretch>
        </p:blipFill>
        <p:spPr>
          <a:xfrm>
            <a:off x="-2019388" y="1143000"/>
            <a:ext cx="9144641" cy="5029200"/>
          </a:xfrm>
        </p:spPr>
      </p:pic>
      <p:pic>
        <p:nvPicPr>
          <p:cNvPr id="5" name="Picture 4" descr="vinci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735" y="1397000"/>
            <a:ext cx="3746636" cy="459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lacroix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10" r="-18110"/>
          <a:stretch>
            <a:fillRect/>
          </a:stretch>
        </p:blipFill>
        <p:spPr>
          <a:xfrm>
            <a:off x="-1130481" y="272434"/>
            <a:ext cx="11290481" cy="6209330"/>
          </a:xfrm>
        </p:spPr>
      </p:pic>
      <p:sp>
        <p:nvSpPr>
          <p:cNvPr id="5" name="Rectangle 4"/>
          <p:cNvSpPr/>
          <p:nvPr/>
        </p:nvSpPr>
        <p:spPr>
          <a:xfrm>
            <a:off x="7084465" y="6323808"/>
            <a:ext cx="14293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Delacroix</a:t>
            </a:r>
            <a:endParaRPr lang="en-US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lacroix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321" r="-15321"/>
          <a:stretch>
            <a:fillRect/>
          </a:stretch>
        </p:blipFill>
        <p:spPr>
          <a:xfrm>
            <a:off x="-581482" y="498475"/>
            <a:ext cx="10639882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80</Words>
  <Application>Microsoft Macintosh PowerPoint</Application>
  <PresentationFormat>On-screen Show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Sketchbooks</vt:lpstr>
      <vt:lpstr>         Artist Examples</vt:lpstr>
      <vt:lpstr>Matisse</vt:lpstr>
      <vt:lpstr>Slide 4</vt:lpstr>
      <vt:lpstr>Slide 5</vt:lpstr>
      <vt:lpstr>Slide 6</vt:lpstr>
      <vt:lpstr>Slide 7</vt:lpstr>
      <vt:lpstr>Slide 8</vt:lpstr>
      <vt:lpstr>Slide 9</vt:lpstr>
      <vt:lpstr>Slide 10</vt:lpstr>
      <vt:lpstr>Frida Kahlo</vt:lpstr>
      <vt:lpstr>Frida Kahlo</vt:lpstr>
      <vt:lpstr>Slide 13</vt:lpstr>
      <vt:lpstr>Slide 14</vt:lpstr>
      <vt:lpstr>Slide 15</vt:lpstr>
      <vt:lpstr>Slide 16</vt:lpstr>
      <vt:lpstr>Slide 17</vt:lpstr>
    </vt:vector>
  </TitlesOfParts>
  <Company>GNPS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GNPS</dc:creator>
  <cp:lastModifiedBy>GNPS</cp:lastModifiedBy>
  <cp:revision>25</cp:revision>
  <dcterms:created xsi:type="dcterms:W3CDTF">2015-01-08T16:46:11Z</dcterms:created>
  <dcterms:modified xsi:type="dcterms:W3CDTF">2015-01-08T17:08:53Z</dcterms:modified>
</cp:coreProperties>
</file>