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notesMasterIdLst>
    <p:notesMasterId r:id="rId17"/>
  </p:notesMasterIdLst>
  <p:sldIdLst>
    <p:sldId id="256" r:id="rId2"/>
    <p:sldId id="257" r:id="rId3"/>
    <p:sldId id="266" r:id="rId4"/>
    <p:sldId id="259" r:id="rId5"/>
    <p:sldId id="270" r:id="rId6"/>
    <p:sldId id="281" r:id="rId7"/>
    <p:sldId id="279" r:id="rId8"/>
    <p:sldId id="272" r:id="rId9"/>
    <p:sldId id="271" r:id="rId10"/>
    <p:sldId id="274" r:id="rId11"/>
    <p:sldId id="275" r:id="rId12"/>
    <p:sldId id="280" r:id="rId13"/>
    <p:sldId id="277" r:id="rId14"/>
    <p:sldId id="276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>
    <p:restoredLeft sz="15789" autoAdjust="0"/>
    <p:restoredTop sz="94660"/>
  </p:normalViewPr>
  <p:slideViewPr>
    <p:cSldViewPr snapToObjects="1">
      <p:cViewPr varScale="1">
        <p:scale>
          <a:sx n="114" d="100"/>
          <a:sy n="114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CBCEA-BB96-5C4B-8BBA-17CAEF53EE7D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EAA06-4442-9249-A0C7-98CE4E8FB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DBE273-5455-48EB-9151-85A283FCCD39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8F473AD-5798-42EA-B9CC-29F65E16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Principles and Elements of Art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Studio Art One</a:t>
            </a:r>
            <a:br>
              <a:rPr lang="en-US" dirty="0" smtClean="0"/>
            </a:br>
            <a:r>
              <a:rPr lang="en-US" dirty="0" smtClean="0"/>
              <a:t> Ms. </a:t>
            </a:r>
            <a:r>
              <a:rPr lang="en-US" dirty="0" err="1" smtClean="0"/>
              <a:t>Stancati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0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-381000"/>
            <a:ext cx="6477000" cy="8758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0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175" y="533400"/>
            <a:ext cx="4581525" cy="554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7" y="484094"/>
            <a:ext cx="6172200" cy="5792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0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84094"/>
            <a:ext cx="6934200" cy="5820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lexander_cald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838200"/>
            <a:ext cx="5885815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shiva_natara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84094"/>
            <a:ext cx="3939987" cy="5984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1" y="1828800"/>
            <a:ext cx="76961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Principles of Art  </a:t>
            </a:r>
          </a:p>
          <a:p>
            <a:endParaRPr lang="en-US" sz="2400" dirty="0" smtClean="0"/>
          </a:p>
          <a:p>
            <a:r>
              <a:rPr lang="en-US" sz="2400" dirty="0" smtClean="0"/>
              <a:t>These are the methods or techniques that artists use to develop, organize, and design artwork by controlling and maintaining some level of order of the elements of art.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Art (The recipe)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7800"/>
            <a:ext cx="8112126" cy="5029199"/>
          </a:xfrm>
        </p:spPr>
        <p:txBody>
          <a:bodyPr numCol="2">
            <a:normAutofit/>
          </a:bodyPr>
          <a:lstStyle/>
          <a:p>
            <a:r>
              <a:rPr lang="en-US" sz="2400" dirty="0" smtClean="0"/>
              <a:t>Balance</a:t>
            </a:r>
          </a:p>
          <a:p>
            <a:r>
              <a:rPr lang="en-US" sz="2400" dirty="0" smtClean="0"/>
              <a:t>Emphasis</a:t>
            </a:r>
          </a:p>
          <a:p>
            <a:r>
              <a:rPr lang="en-US" sz="2400" dirty="0" smtClean="0"/>
              <a:t>Movement</a:t>
            </a:r>
          </a:p>
          <a:p>
            <a:r>
              <a:rPr lang="en-US" sz="2400" dirty="0" smtClean="0"/>
              <a:t>Pattern</a:t>
            </a:r>
          </a:p>
          <a:p>
            <a:r>
              <a:rPr lang="en-US" sz="2400" dirty="0" smtClean="0"/>
              <a:t>Repetition</a:t>
            </a:r>
          </a:p>
          <a:p>
            <a:r>
              <a:rPr lang="en-US" sz="2400" dirty="0" smtClean="0"/>
              <a:t>Proportion</a:t>
            </a:r>
          </a:p>
          <a:p>
            <a:r>
              <a:rPr lang="en-US" sz="2400" dirty="0" smtClean="0"/>
              <a:t>Rhythm</a:t>
            </a:r>
          </a:p>
          <a:p>
            <a:r>
              <a:rPr lang="en-US" sz="2400" dirty="0" smtClean="0"/>
              <a:t>Variety</a:t>
            </a:r>
          </a:p>
          <a:p>
            <a:r>
              <a:rPr lang="en-US" sz="2400" dirty="0" smtClean="0"/>
              <a:t>Unity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28800"/>
            <a:ext cx="6705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aseline="30000" dirty="0" smtClean="0"/>
              <a:t>Elements of Art (the ingredients)</a:t>
            </a:r>
          </a:p>
          <a:p>
            <a:endParaRPr lang="en-US" sz="3600" dirty="0" smtClean="0"/>
          </a:p>
          <a:p>
            <a:r>
              <a:rPr lang="en-US" sz="2400" dirty="0" smtClean="0"/>
              <a:t>These are the building blocks used by artist to create a work of art</a:t>
            </a:r>
          </a:p>
          <a:p>
            <a:endParaRPr lang="en-US" sz="2400" dirty="0" smtClean="0"/>
          </a:p>
          <a:p>
            <a:r>
              <a:rPr lang="en-US" sz="2400" dirty="0" smtClean="0"/>
              <a:t>• line  shape • form • space •color • value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craigie_horsfiel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219200"/>
            <a:ext cx="4920615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hokusai_katsush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0"/>
            <a:ext cx="7178467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image0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85800"/>
            <a:ext cx="7315200" cy="5349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86940"/>
            <a:ext cx="7924800" cy="5896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image028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396" y="274638"/>
            <a:ext cx="3921204" cy="6402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257</TotalTime>
  <Words>95</Words>
  <Application>Microsoft Macintosh PowerPoint</Application>
  <PresentationFormat>On-screen Show (4:3)</PresentationFormat>
  <Paragraphs>20</Paragraphs>
  <Slides>15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Principles and Elements of Art</vt:lpstr>
      <vt:lpstr>Slide 2</vt:lpstr>
      <vt:lpstr>Principles of Art (The recipe)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GNPS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Lisa</dc:creator>
  <cp:lastModifiedBy>GNPS</cp:lastModifiedBy>
  <cp:revision>74</cp:revision>
  <dcterms:created xsi:type="dcterms:W3CDTF">2013-09-08T00:38:18Z</dcterms:created>
  <dcterms:modified xsi:type="dcterms:W3CDTF">2013-09-08T00:53:06Z</dcterms:modified>
</cp:coreProperties>
</file>