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38" d="100"/>
          <a:sy n="138" d="100"/>
        </p:scale>
        <p:origin x="-1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FEFA6-5FBD-4A09-B131-93B4448D047A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CE72-679F-4A16-A9FC-154A22AF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ds" TargetMode="External"/><Relationship Id="rId4" Type="http://schemas.openxmlformats.org/officeDocument/2006/relationships/hyperlink" Target="http://en.wikipedia.org/wiki/Idea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Diagra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 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mind map</a:t>
            </a:r>
            <a:r>
              <a:rPr lang="en-US" dirty="0">
                <a:solidFill>
                  <a:srgbClr val="0000FF"/>
                </a:solidFill>
              </a:rPr>
              <a:t> is a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diagram</a:t>
            </a:r>
            <a:r>
              <a:rPr lang="en-US" dirty="0">
                <a:solidFill>
                  <a:srgbClr val="0000FF"/>
                </a:solidFill>
              </a:rPr>
              <a:t> used to represent 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words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hlinkClick r:id="rId4"/>
              </a:rPr>
              <a:t>ideas</a:t>
            </a:r>
            <a:r>
              <a:rPr lang="en-US" dirty="0">
                <a:solidFill>
                  <a:srgbClr val="0000FF"/>
                </a:solidFill>
              </a:rPr>
              <a:t>, tasks, or other items linked to and arranged around a central key word or idea.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Due date: Wednesday November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2 mind maps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inste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290" r="-212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6-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958" r="-20958"/>
              <a:stretch>
                <a:fillRect/>
              </a:stretch>
            </p:blipFill>
          </mc:Choice>
          <mc:Fallback>
            <p:blipFill>
              <a:blip r:embed="rId3"/>
              <a:srcRect l="-20958" r="-20958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697035003_e3a4a9543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459" r="-194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tmindm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777" r="-97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59247204_a4c29b249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550" r="-205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uru_Mindm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868" r="-138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possible themes?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to do something for example:</a:t>
            </a:r>
          </a:p>
          <a:p>
            <a:pPr>
              <a:buNone/>
            </a:pPr>
            <a:r>
              <a:rPr lang="en-US" dirty="0" smtClean="0"/>
              <a:t>How to ice skate</a:t>
            </a:r>
          </a:p>
          <a:p>
            <a:pPr>
              <a:buNone/>
            </a:pPr>
            <a:r>
              <a:rPr lang="en-US" dirty="0" smtClean="0"/>
              <a:t>How to dance </a:t>
            </a:r>
          </a:p>
          <a:p>
            <a:pPr>
              <a:buNone/>
            </a:pPr>
            <a:r>
              <a:rPr lang="en-US" dirty="0" smtClean="0"/>
              <a:t>How to cheat on a test</a:t>
            </a:r>
          </a:p>
          <a:p>
            <a:pPr>
              <a:buNone/>
            </a:pPr>
            <a:r>
              <a:rPr lang="en-US" dirty="0" smtClean="0"/>
              <a:t>How to buy a pair of jeans</a:t>
            </a:r>
          </a:p>
          <a:p>
            <a:pPr>
              <a:buNone/>
            </a:pPr>
            <a:r>
              <a:rPr lang="en-US" dirty="0" smtClean="0"/>
              <a:t>How to make friends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 Words or ideas</a:t>
            </a:r>
            <a:br>
              <a:rPr lang="en-US" smtClean="0"/>
            </a:br>
            <a:r>
              <a:rPr lang="en-US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Create a map that illustrates a word </a:t>
            </a:r>
          </a:p>
          <a:p>
            <a:pPr>
              <a:buNone/>
            </a:pPr>
            <a:r>
              <a:rPr lang="en-US" dirty="0" smtClean="0"/>
              <a:t>Anger, sadness, happiness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Map an Idea:</a:t>
            </a:r>
          </a:p>
          <a:p>
            <a:pPr>
              <a:buNone/>
            </a:pPr>
            <a:r>
              <a:rPr lang="en-US" dirty="0" smtClean="0"/>
              <a:t>School beautification, school recycling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114</Words>
  <Application>Microsoft Macintosh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Mind Maps</vt:lpstr>
      <vt:lpstr>Slide 2</vt:lpstr>
      <vt:lpstr>Slide 3</vt:lpstr>
      <vt:lpstr>Slide 4</vt:lpstr>
      <vt:lpstr>Slide 5</vt:lpstr>
      <vt:lpstr>Slide 6</vt:lpstr>
      <vt:lpstr>Slide 7</vt:lpstr>
      <vt:lpstr>What are some possible themes?</vt:lpstr>
      <vt:lpstr>Use Words or ideas for example:</vt:lpstr>
      <vt:lpstr>   Due date: Wednesday November  Create 2 mind maps 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Maps</dc:title>
  <dc:creator>Lisa Lisa</dc:creator>
  <cp:lastModifiedBy>GNPS</cp:lastModifiedBy>
  <cp:revision>15</cp:revision>
  <dcterms:created xsi:type="dcterms:W3CDTF">2014-10-22T13:37:12Z</dcterms:created>
  <dcterms:modified xsi:type="dcterms:W3CDTF">2014-10-22T13:37:28Z</dcterms:modified>
</cp:coreProperties>
</file>