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DB8E-D27D-DB43-AC1D-FF779CB8E6C9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C0C3-CEAD-174E-9F15-B9C6D8401A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/>
                </a:solidFill>
              </a:rPr>
              <a:t>Prove a Design Principle</a:t>
            </a:r>
            <a:endParaRPr lang="en-US" sz="6000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Photography/</a:t>
            </a:r>
            <a:r>
              <a:rPr lang="en-US" smtClean="0"/>
              <a:t>2D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507" y="180165"/>
            <a:ext cx="5033859" cy="59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195" y="107960"/>
            <a:ext cx="4766981" cy="60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1031875"/>
            <a:ext cx="63484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9571" y="445949"/>
            <a:ext cx="4251631" cy="63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3192" y="474277"/>
            <a:ext cx="3598243" cy="585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568" y="521326"/>
            <a:ext cx="4600931" cy="58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I_240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25" y="326185"/>
            <a:ext cx="8605522" cy="6041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878" y="361874"/>
            <a:ext cx="7868280" cy="62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45132"/>
            <a:ext cx="6018142" cy="47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3491" y="412441"/>
            <a:ext cx="4170000" cy="610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723" y="412478"/>
            <a:ext cx="4735190" cy="579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986" y="957037"/>
            <a:ext cx="7106941" cy="537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077" y="388985"/>
            <a:ext cx="7405063" cy="58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723" y="552240"/>
            <a:ext cx="5238461" cy="60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Macintosh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Prove a Design Principle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GNPS</dc:creator>
  <cp:lastModifiedBy>GNPS</cp:lastModifiedBy>
  <cp:revision>21</cp:revision>
  <dcterms:created xsi:type="dcterms:W3CDTF">2014-09-30T13:22:27Z</dcterms:created>
  <dcterms:modified xsi:type="dcterms:W3CDTF">2014-09-30T13:45:04Z</dcterms:modified>
</cp:coreProperties>
</file>